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098"/>
    <a:srgbClr val="BE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2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9F210-2625-4BC8-87F8-0B4DD7D1B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F15798-92BB-499E-8773-D135D097D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3472D3-8555-45EB-8236-0C164A23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BBA83-9A6D-4CC8-B022-83619710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D3D2DC-13A0-4E0B-AA46-9F9D040D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778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1F0C5-2CD6-41F4-8A0D-85F15E31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1CB978-6C4E-4992-997A-2F5989CF7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EA81DC-0C07-4A53-AC93-53DCC4DC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ACB35-CC4B-4E64-9E4B-95CB6B93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ED385C-06F5-473D-B7C0-2665651A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389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ECC86E-1CD3-4ABD-AE46-BBAD21431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CD9CE8-5CE2-4D99-AD4D-D3147E5BC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198A06-4CB7-42B6-8D39-8A6BA2B8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ECCC2-CDF6-4C26-94A0-08074BD0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E0854-CF52-49CF-9BE2-67F3FC3D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790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D460A-6035-4F0F-8ABD-724EF8DA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3D1F1-DC69-4EA3-984B-24FCE571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04E9B-C6C6-4985-9175-7F7A8FD3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5E61B7-DE2C-4C96-9ADB-BD446C44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10755A-249C-4B38-BB60-E91B571F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EFF97-D86A-4BB9-8510-AD26D31B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10E590-EA88-44B6-ADCE-BD7AF4C01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0D42C-3486-4428-B329-F6058900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8CCED7-2C8C-4B28-93F1-1400B9A2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9A431-F4A2-47DF-A9AD-298D828D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81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63E0-9557-4D69-9E79-29F26638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F5E22F-3662-4FBC-B1DB-477B17CA4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8FCFA5-CA97-44A8-B4D2-A915A7A63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C32FD1-F29A-4C01-8210-50DC3657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188453-F5C8-4C50-A92D-4EA2BD00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8A8409-3A02-4DCD-A45F-01BBE9F8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136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D5C34-CA35-4918-9B10-019B3AB4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ADD29-3F33-415D-8E88-90BD1B2B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4A2A30-DAD9-45BB-A644-3C9BAEF8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8955AD-9D87-4660-916B-E6D17814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009FF6-8D4D-4CB9-B470-DCDBEBDAD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F66FD9-6C2C-4717-98C0-7CA833E2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4B7749-6CE9-46E5-A289-B72FD9F3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94CC66-742C-428E-A411-D4252C6A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3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9D40A-7AA4-4193-939C-EDAA2AA7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7EED4F-6CCE-4963-BBE6-9DEDB1F1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383132-B80B-4508-AD60-DF839FBF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570586-9746-469A-866B-7CBBF0E3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45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143767-F3AD-4AAB-8DCB-A1440EFE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AC3CCB-2A84-4A61-A91F-CF948B51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39564-C269-4CC4-BE53-CB2DE39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91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29838-4970-46EC-9FCF-AEA92E36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488D4E-9B02-4806-87CC-6C3C6E2C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853C66-E496-4CA8-94DE-D74DF7F33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1488C-7541-441D-8FD3-6C7F0752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68B748-C0C4-4D29-A945-9F70243A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AF8347-0DC1-4254-B7F5-E7ED7FA2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812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EB8BD-85A7-43BC-81D6-F5C683D1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056608-869F-47F7-9872-7440EC641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19FA10-E764-4143-BD0C-39670E367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41F50C-7A14-4BD2-A9B0-313930BD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DC6FFB-E4A2-4BEF-995A-529B2B58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6CCBDA-CF60-4A7D-B5B6-2B182B06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635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B8689D-98E4-4568-9CB7-F357BB88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6759A-EAAC-42DC-92DB-638AC138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336D5-2DDC-4ED8-9C54-F4E3E7F4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B22D-BDC5-47F6-99BD-D2991AAFE239}" type="datetimeFigureOut">
              <a:rPr lang="fr-CA" smtClean="0"/>
              <a:t>2021-09-10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E50F95-790B-4EE3-991D-B5AE856D6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3E781-2033-4382-A53D-4B69EB33C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37F0-29E3-41F8-A852-0A716D1BA1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81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Délai 12">
            <a:extLst>
              <a:ext uri="{FF2B5EF4-FFF2-40B4-BE49-F238E27FC236}">
                <a16:creationId xmlns:a16="http://schemas.microsoft.com/office/drawing/2014/main" id="{3C529D70-1142-42D7-BE31-7EBB3F1C3C2F}"/>
              </a:ext>
            </a:extLst>
          </p:cNvPr>
          <p:cNvSpPr/>
          <p:nvPr/>
        </p:nvSpPr>
        <p:spPr>
          <a:xfrm rot="5211831">
            <a:off x="3138056" y="-4775200"/>
            <a:ext cx="5611092" cy="15367001"/>
          </a:xfrm>
          <a:prstGeom prst="flowChartDelay">
            <a:avLst/>
          </a:prstGeom>
          <a:solidFill>
            <a:srgbClr val="BE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Organigramme : Délai 11">
            <a:extLst>
              <a:ext uri="{FF2B5EF4-FFF2-40B4-BE49-F238E27FC236}">
                <a16:creationId xmlns:a16="http://schemas.microsoft.com/office/drawing/2014/main" id="{75F0646F-44EF-4F74-BF61-3F66FD9A44D3}"/>
              </a:ext>
            </a:extLst>
          </p:cNvPr>
          <p:cNvSpPr/>
          <p:nvPr/>
        </p:nvSpPr>
        <p:spPr>
          <a:xfrm rot="5239961">
            <a:off x="2300663" y="-4856428"/>
            <a:ext cx="6073877" cy="14980775"/>
          </a:xfrm>
          <a:prstGeom prst="flowChartDelay">
            <a:avLst/>
          </a:prstGeom>
          <a:solidFill>
            <a:srgbClr val="7F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127C49D-ED37-442C-B24E-A2B068AEA339}"/>
              </a:ext>
            </a:extLst>
          </p:cNvPr>
          <p:cNvSpPr txBox="1"/>
          <p:nvPr/>
        </p:nvSpPr>
        <p:spPr>
          <a:xfrm>
            <a:off x="2400300" y="1601749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solidFill>
                  <a:schemeClr val="bg1"/>
                </a:solidFill>
                <a:latin typeface="Arial Nova" panose="020B0504020202020204" pitchFamily="34" charset="0"/>
              </a:rPr>
              <a:t>PAGE TITRE</a:t>
            </a:r>
          </a:p>
          <a:p>
            <a:pPr algn="ctr"/>
            <a:r>
              <a:rPr lang="fr-CA" sz="4000" dirty="0">
                <a:solidFill>
                  <a:schemeClr val="bg1"/>
                </a:solidFill>
                <a:latin typeface="Arial Nova" panose="020B0504020202020204" pitchFamily="34" charset="0"/>
              </a:rPr>
              <a:t>date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8BBF150-8E30-4DFF-A9DA-9C71D2F1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57" y="4965700"/>
            <a:ext cx="1870618" cy="17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1BBD2-E2FC-49B8-AA02-7D93C2BA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 Nova" panose="020B0504020202020204" pitchFamily="34" charset="0"/>
              </a:rPr>
              <a:t>SOUS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03534-B7F2-4014-AB95-494A75E2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Arial Nova" panose="020B0504020202020204" pitchFamily="34" charset="0"/>
              </a:rPr>
              <a:t>Corps de 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7323C-E816-442C-AA33-19A2B5F93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17" y="5622878"/>
            <a:ext cx="1178758" cy="1119668"/>
          </a:xfrm>
          <a:prstGeom prst="rect">
            <a:avLst/>
          </a:prstGeom>
        </p:spPr>
      </p:pic>
      <p:sp>
        <p:nvSpPr>
          <p:cNvPr id="5" name="Organigramme : Délai 4">
            <a:extLst>
              <a:ext uri="{FF2B5EF4-FFF2-40B4-BE49-F238E27FC236}">
                <a16:creationId xmlns:a16="http://schemas.microsoft.com/office/drawing/2014/main" id="{E1B29C06-B643-4265-9CC4-43DA2C754508}"/>
              </a:ext>
            </a:extLst>
          </p:cNvPr>
          <p:cNvSpPr/>
          <p:nvPr/>
        </p:nvSpPr>
        <p:spPr>
          <a:xfrm rot="8185290">
            <a:off x="11000096" y="-668740"/>
            <a:ext cx="1569492" cy="2494365"/>
          </a:xfrm>
          <a:prstGeom prst="flowChartDelay">
            <a:avLst/>
          </a:prstGeom>
          <a:solidFill>
            <a:srgbClr val="7F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58186F-35A4-42CC-A2FF-46976A476759}"/>
              </a:ext>
            </a:extLst>
          </p:cNvPr>
          <p:cNvSpPr txBox="1"/>
          <p:nvPr/>
        </p:nvSpPr>
        <p:spPr>
          <a:xfrm>
            <a:off x="11212609" y="278360"/>
            <a:ext cx="818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300" b="1" dirty="0">
                <a:solidFill>
                  <a:schemeClr val="bg1"/>
                </a:solidFill>
                <a:latin typeface="Arial Nova" panose="020B05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96521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C3CC11-7B37-4E34-A2F7-B92F7B64C047}"/>
              </a:ext>
            </a:extLst>
          </p:cNvPr>
          <p:cNvSpPr/>
          <p:nvPr/>
        </p:nvSpPr>
        <p:spPr>
          <a:xfrm>
            <a:off x="0" y="0"/>
            <a:ext cx="5527343" cy="6858000"/>
          </a:xfrm>
          <a:prstGeom prst="rect">
            <a:avLst/>
          </a:prstGeom>
          <a:solidFill>
            <a:srgbClr val="7F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01BBD2-E2FC-49B8-AA02-7D93C2BA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5293" cy="1325563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Arial Nova" panose="020B0504020202020204" pitchFamily="34" charset="0"/>
              </a:rPr>
              <a:t>SOUS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03534-B7F2-4014-AB95-494A75E2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Arial Nova" panose="020B0504020202020204" pitchFamily="34" charset="0"/>
              </a:rPr>
              <a:t>Corps de 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7323C-E816-442C-AA33-19A2B5F93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17" y="5622878"/>
            <a:ext cx="1178758" cy="1119668"/>
          </a:xfrm>
          <a:prstGeom prst="rect">
            <a:avLst/>
          </a:prstGeom>
        </p:spPr>
      </p:pic>
      <p:sp>
        <p:nvSpPr>
          <p:cNvPr id="5" name="Organigramme : Délai 4">
            <a:extLst>
              <a:ext uri="{FF2B5EF4-FFF2-40B4-BE49-F238E27FC236}">
                <a16:creationId xmlns:a16="http://schemas.microsoft.com/office/drawing/2014/main" id="{E1B29C06-B643-4265-9CC4-43DA2C754508}"/>
              </a:ext>
            </a:extLst>
          </p:cNvPr>
          <p:cNvSpPr/>
          <p:nvPr/>
        </p:nvSpPr>
        <p:spPr>
          <a:xfrm rot="8185290">
            <a:off x="11000096" y="-668740"/>
            <a:ext cx="1569492" cy="2494365"/>
          </a:xfrm>
          <a:prstGeom prst="flowChartDelay">
            <a:avLst/>
          </a:prstGeom>
          <a:solidFill>
            <a:srgbClr val="BE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58186F-35A4-42CC-A2FF-46976A476759}"/>
              </a:ext>
            </a:extLst>
          </p:cNvPr>
          <p:cNvSpPr txBox="1"/>
          <p:nvPr/>
        </p:nvSpPr>
        <p:spPr>
          <a:xfrm>
            <a:off x="11212609" y="278360"/>
            <a:ext cx="818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300" b="1" dirty="0">
                <a:solidFill>
                  <a:schemeClr val="bg1"/>
                </a:solidFill>
                <a:latin typeface="Arial Nova" panose="020B05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63300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9BAC0-32E9-4144-9851-EC5ECDB4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Arial Nova" panose="020B0504020202020204" pitchFamily="34" charset="0"/>
              </a:rPr>
              <a:t>SOUS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A89A3-CCFD-4979-951E-0AF232F1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BC22D0-0742-48DE-AF96-DED2C69F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Arial Nova" panose="020B0504020202020204" pitchFamily="34" charset="0"/>
              </a:rPr>
              <a:t>Corps de texte</a:t>
            </a:r>
          </a:p>
        </p:txBody>
      </p:sp>
      <p:sp>
        <p:nvSpPr>
          <p:cNvPr id="5" name="Organigramme : Délai 4">
            <a:extLst>
              <a:ext uri="{FF2B5EF4-FFF2-40B4-BE49-F238E27FC236}">
                <a16:creationId xmlns:a16="http://schemas.microsoft.com/office/drawing/2014/main" id="{1F511892-1DB7-4007-89CC-A9D0B62DA8FE}"/>
              </a:ext>
            </a:extLst>
          </p:cNvPr>
          <p:cNvSpPr/>
          <p:nvPr/>
        </p:nvSpPr>
        <p:spPr>
          <a:xfrm rot="8185290">
            <a:off x="11000096" y="-668740"/>
            <a:ext cx="1569492" cy="249436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B64884-6F5B-4D24-94FF-1EECF9A62B4F}"/>
              </a:ext>
            </a:extLst>
          </p:cNvPr>
          <p:cNvSpPr txBox="1"/>
          <p:nvPr/>
        </p:nvSpPr>
        <p:spPr>
          <a:xfrm>
            <a:off x="11212609" y="278360"/>
            <a:ext cx="818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300" b="1" dirty="0">
                <a:solidFill>
                  <a:srgbClr val="7F6098"/>
                </a:solidFill>
                <a:latin typeface="Arial Nova" panose="020B0504020202020204" pitchFamily="34" charset="0"/>
              </a:rPr>
              <a:t>03</a:t>
            </a:r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98244BFB-403A-40CD-B49C-F63F23EA3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14" y="5640989"/>
            <a:ext cx="1178686" cy="11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B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2A8B0-81F3-46BF-8431-1F3486F3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 Nova" panose="020B0504020202020204" pitchFamily="34" charset="0"/>
              </a:rPr>
              <a:t>SOUS TITRE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E914BED-BF7A-4F09-B388-81E4B1BC1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14" y="5640989"/>
            <a:ext cx="1178686" cy="111960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94BBC1-6F3E-47FE-9F20-D7FD308E6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>
                <a:latin typeface="Arial Nova" panose="020B0504020202020204" pitchFamily="34" charset="0"/>
              </a:rPr>
              <a:t>Corps de texte</a:t>
            </a:r>
          </a:p>
        </p:txBody>
      </p:sp>
      <p:sp>
        <p:nvSpPr>
          <p:cNvPr id="5" name="Organigramme : Délai 4">
            <a:extLst>
              <a:ext uri="{FF2B5EF4-FFF2-40B4-BE49-F238E27FC236}">
                <a16:creationId xmlns:a16="http://schemas.microsoft.com/office/drawing/2014/main" id="{D8FDBF5B-3211-4692-91FD-FBF42429E239}"/>
              </a:ext>
            </a:extLst>
          </p:cNvPr>
          <p:cNvSpPr/>
          <p:nvPr/>
        </p:nvSpPr>
        <p:spPr>
          <a:xfrm rot="8185290">
            <a:off x="11000096" y="-668740"/>
            <a:ext cx="1569492" cy="249436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0F2EDC-CC24-4031-9280-50D60EFDDC54}"/>
              </a:ext>
            </a:extLst>
          </p:cNvPr>
          <p:cNvSpPr txBox="1"/>
          <p:nvPr/>
        </p:nvSpPr>
        <p:spPr>
          <a:xfrm>
            <a:off x="11212609" y="278360"/>
            <a:ext cx="818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300" b="1" dirty="0">
                <a:solidFill>
                  <a:srgbClr val="BEB7C4"/>
                </a:solidFill>
                <a:latin typeface="Arial Nova" panose="020B05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7887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5D7B3-864D-40E3-AD10-7C2F15B7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Arial Nova" panose="020B0504020202020204" pitchFamily="34" charset="0"/>
              </a:rPr>
              <a:t>PAGE IMPACT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268483-3AB2-4A8C-A2F5-BFBC50886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 Nova" panose="020B0504020202020204" pitchFamily="34" charset="0"/>
              </a:rPr>
              <a:t>SOUS POINT</a:t>
            </a:r>
          </a:p>
        </p:txBody>
      </p:sp>
    </p:spTree>
    <p:extLst>
      <p:ext uri="{BB962C8B-B14F-4D97-AF65-F5344CB8AC3E}">
        <p14:creationId xmlns:p14="http://schemas.microsoft.com/office/powerpoint/2010/main" val="101958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5D58BF-2574-473C-A951-BA9700857E7F}"/>
              </a:ext>
            </a:extLst>
          </p:cNvPr>
          <p:cNvSpPr/>
          <p:nvPr/>
        </p:nvSpPr>
        <p:spPr>
          <a:xfrm>
            <a:off x="0" y="6100549"/>
            <a:ext cx="12192000" cy="757451"/>
          </a:xfrm>
          <a:prstGeom prst="rect">
            <a:avLst/>
          </a:prstGeom>
          <a:solidFill>
            <a:srgbClr val="7F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B9E8C-D660-46E8-990A-865886C0A390}"/>
              </a:ext>
            </a:extLst>
          </p:cNvPr>
          <p:cNvSpPr txBox="1"/>
          <p:nvPr/>
        </p:nvSpPr>
        <p:spPr>
          <a:xfrm>
            <a:off x="3049138" y="6294608"/>
            <a:ext cx="609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 spc="300" dirty="0">
                <a:solidFill>
                  <a:schemeClr val="bg1"/>
                </a:solidFill>
                <a:latin typeface="Arial Nova" panose="020B0504020202020204" pitchFamily="34" charset="0"/>
              </a:rPr>
              <a:t>bientraitancelaurentides</a:t>
            </a:r>
            <a:r>
              <a:rPr lang="fr-CA" spc="300" dirty="0">
                <a:solidFill>
                  <a:schemeClr val="bg1"/>
                </a:solidFill>
                <a:latin typeface="Arial Nova" panose="020B0504020202020204" pitchFamily="34" charset="0"/>
              </a:rPr>
              <a:t>.com</a:t>
            </a:r>
            <a:endParaRPr lang="fr-CA" spc="300" dirty="0"/>
          </a:p>
        </p:txBody>
      </p:sp>
    </p:spTree>
    <p:extLst>
      <p:ext uri="{BB962C8B-B14F-4D97-AF65-F5344CB8AC3E}">
        <p14:creationId xmlns:p14="http://schemas.microsoft.com/office/powerpoint/2010/main" val="1386426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1876893323B64980E6B13BE7D768EC" ma:contentTypeVersion="13" ma:contentTypeDescription="Crée un document." ma:contentTypeScope="" ma:versionID="c3b1abbfc87ebed49a060dee450b7b4d">
  <xsd:schema xmlns:xsd="http://www.w3.org/2001/XMLSchema" xmlns:xs="http://www.w3.org/2001/XMLSchema" xmlns:p="http://schemas.microsoft.com/office/2006/metadata/properties" xmlns:ns2="8070faaf-b061-4784-a6c1-d3a72e822d35" xmlns:ns3="e6d8552d-cd96-40ed-954f-512dee19d9f9" targetNamespace="http://schemas.microsoft.com/office/2006/metadata/properties" ma:root="true" ma:fieldsID="ea18090b6d0514e754ae8e28c8f379ef" ns2:_="" ns3:_="">
    <xsd:import namespace="8070faaf-b061-4784-a6c1-d3a72e822d35"/>
    <xsd:import namespace="e6d8552d-cd96-40ed-954f-512dee19d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faaf-b061-4784-a6c1-d3a72e822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552d-cd96-40ed-954f-512dee19d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04CB73-B23C-479D-95FA-3311FD125D1A}"/>
</file>

<file path=customXml/itemProps2.xml><?xml version="1.0" encoding="utf-8"?>
<ds:datastoreItem xmlns:ds="http://schemas.openxmlformats.org/officeDocument/2006/customXml" ds:itemID="{ECAC1862-280E-461C-BBB5-74DA3E6F05DE}"/>
</file>

<file path=customXml/itemProps3.xml><?xml version="1.0" encoding="utf-8"?>
<ds:datastoreItem xmlns:ds="http://schemas.openxmlformats.org/officeDocument/2006/customXml" ds:itemID="{10B3849B-3D2D-4A03-977C-911F4509512B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Thème Office</vt:lpstr>
      <vt:lpstr>Présentation PowerPoint</vt:lpstr>
      <vt:lpstr>SOUS TITRE</vt:lpstr>
      <vt:lpstr>SOUS TITRE</vt:lpstr>
      <vt:lpstr>SOUS TITRE</vt:lpstr>
      <vt:lpstr>SOUS TITRE</vt:lpstr>
      <vt:lpstr>PAGE IMPACT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Cyndi Lauzon</dc:creator>
  <cp:lastModifiedBy>Cyndi Lauzon</cp:lastModifiedBy>
  <cp:revision>2</cp:revision>
  <dcterms:created xsi:type="dcterms:W3CDTF">2021-09-10T14:19:50Z</dcterms:created>
  <dcterms:modified xsi:type="dcterms:W3CDTF">2021-09-10T14:55:20Z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0x010100141876893323B64980E6B13BE7D768EC</vt:lpwstr>
  </property>
</Properties>
</file>